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25" r:id="rId5"/>
    <p:sldId id="300" r:id="rId6"/>
    <p:sldId id="317" r:id="rId7"/>
    <p:sldId id="314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1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679" autoAdjust="0"/>
  </p:normalViewPr>
  <p:slideViewPr>
    <p:cSldViewPr snapToGrid="0">
      <p:cViewPr varScale="1">
        <p:scale>
          <a:sx n="63" d="100"/>
          <a:sy n="63" d="100"/>
        </p:scale>
        <p:origin x="16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1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2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8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4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9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9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29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78669" y="989014"/>
            <a:ext cx="7561660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77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01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2.2 </a:t>
            </a:r>
            <a:r>
              <a:rPr lang="nl-NL" dirty="0"/>
              <a:t>N</a:t>
            </a:r>
            <a:r>
              <a:rPr lang="nl-NL" dirty="0" smtClean="0"/>
              <a:t>atuurlijk gedragingen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Wat is het doel van gedrag? </a:t>
            </a:r>
          </a:p>
          <a:p>
            <a:pPr lvl="1"/>
            <a:r>
              <a:rPr lang="nl-NL" dirty="0" smtClean="0"/>
              <a:t>Zelf overleven </a:t>
            </a:r>
            <a:r>
              <a:rPr lang="nl-NL" dirty="0" smtClean="0">
                <a:sym typeface="Wingdings" panose="05000000000000000000" pitchFamily="2" charset="2"/>
              </a:rPr>
              <a:t> foerageergedrag, vluchtgedrag, verdedigingsgedrag </a:t>
            </a:r>
            <a:endParaRPr lang="nl-NL" dirty="0" smtClean="0"/>
          </a:p>
          <a:p>
            <a:pPr lvl="1"/>
            <a:r>
              <a:rPr lang="nl-NL" dirty="0" smtClean="0"/>
              <a:t>Als groep overleven </a:t>
            </a:r>
            <a:r>
              <a:rPr lang="nl-NL" dirty="0" smtClean="0">
                <a:sym typeface="Wingdings" panose="05000000000000000000" pitchFamily="2" charset="2"/>
              </a:rPr>
              <a:t> sociaal gedrag, territoriumgedrag </a:t>
            </a:r>
            <a:endParaRPr lang="nl-NL" dirty="0" smtClean="0"/>
          </a:p>
          <a:p>
            <a:pPr lvl="1"/>
            <a:r>
              <a:rPr lang="nl-NL" dirty="0" smtClean="0"/>
              <a:t>Behouden van soort </a:t>
            </a:r>
            <a:r>
              <a:rPr lang="nl-NL" dirty="0" smtClean="0">
                <a:sym typeface="Wingdings" panose="05000000000000000000" pitchFamily="2" charset="2"/>
              </a:rPr>
              <a:t> voortplantingsgedrag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Aanpassingen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Anatomische aanpassingen </a:t>
            </a:r>
          </a:p>
          <a:p>
            <a:r>
              <a:rPr lang="nl-NL" dirty="0" smtClean="0"/>
              <a:t> Gedragsmatige aanpassingen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presentatie-opdracht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 Natuurlijke gedragssystemen </a:t>
            </a:r>
          </a:p>
          <a:p>
            <a:pPr lvl="1"/>
            <a:r>
              <a:rPr lang="nl-NL" dirty="0"/>
              <a:t>Foerageergedrag (inclusief winterslaap en winterrust)</a:t>
            </a:r>
          </a:p>
          <a:p>
            <a:pPr lvl="1"/>
            <a:r>
              <a:rPr lang="nl-NL" dirty="0" err="1"/>
              <a:t>Agonistisch</a:t>
            </a:r>
            <a:r>
              <a:rPr lang="nl-NL" dirty="0"/>
              <a:t> gedrag</a:t>
            </a:r>
          </a:p>
          <a:p>
            <a:pPr lvl="1"/>
            <a:r>
              <a:rPr lang="nl-NL" dirty="0"/>
              <a:t>Vluchtgedrag (inclusief camouflage en mimicry)</a:t>
            </a:r>
          </a:p>
          <a:p>
            <a:pPr lvl="1"/>
            <a:r>
              <a:rPr lang="nl-NL" dirty="0"/>
              <a:t>Territoriumgedrag</a:t>
            </a:r>
          </a:p>
          <a:p>
            <a:pPr lvl="1"/>
            <a:r>
              <a:rPr lang="nl-NL" dirty="0"/>
              <a:t>Voortplantingsgedrag (inclusief nestvlieders en nestblijvers)</a:t>
            </a:r>
          </a:p>
          <a:p>
            <a:pPr lvl="1"/>
            <a:r>
              <a:rPr lang="nl-NL" dirty="0"/>
              <a:t>Maternaal gedrag</a:t>
            </a:r>
          </a:p>
          <a:p>
            <a:pPr lvl="1"/>
            <a:r>
              <a:rPr lang="nl-NL" dirty="0"/>
              <a:t>Rustgedrag</a:t>
            </a:r>
          </a:p>
          <a:p>
            <a:pPr lvl="1"/>
            <a:r>
              <a:rPr lang="nl-NL" dirty="0"/>
              <a:t>Comfortgedrag</a:t>
            </a:r>
          </a:p>
          <a:p>
            <a:pPr lvl="1"/>
            <a:r>
              <a:rPr lang="nl-NL" dirty="0"/>
              <a:t>Exploratiegedrag</a:t>
            </a:r>
          </a:p>
          <a:p>
            <a:pPr lvl="1"/>
            <a:r>
              <a:rPr lang="nl-NL" dirty="0"/>
              <a:t>Sociaalgedrag</a:t>
            </a:r>
          </a:p>
          <a:p>
            <a:pPr lvl="1"/>
            <a:r>
              <a:rPr lang="nl-NL" dirty="0"/>
              <a:t>Afwijkend </a:t>
            </a:r>
            <a:r>
              <a:rPr lang="nl-NL" dirty="0" smtClean="0"/>
              <a:t>gedrag</a:t>
            </a:r>
          </a:p>
          <a:p>
            <a:pPr lvl="0"/>
            <a:r>
              <a:rPr lang="nl-NL" dirty="0" smtClean="0"/>
              <a:t>Klas wordt in 11 groepen verdeeld </a:t>
            </a:r>
            <a:endParaRPr lang="nl-NL" dirty="0"/>
          </a:p>
          <a:p>
            <a:pPr lvl="0"/>
            <a:r>
              <a:rPr lang="nl-NL" dirty="0" smtClean="0"/>
              <a:t>Een </a:t>
            </a:r>
            <a:r>
              <a:rPr lang="nl-NL" dirty="0"/>
              <a:t>korte beschrijving van het gedragssysteem (in je eigen woorden) en de bijbehorende </a:t>
            </a:r>
            <a:r>
              <a:rPr lang="nl-NL" dirty="0" smtClean="0"/>
              <a:t>begrippen</a:t>
            </a:r>
          </a:p>
          <a:p>
            <a:r>
              <a:rPr lang="nl-NL" dirty="0"/>
              <a:t>Geeft voorbeelden: pas dit toe op hond en/of kat </a:t>
            </a:r>
          </a:p>
          <a:p>
            <a:pPr lvl="0"/>
            <a:r>
              <a:rPr lang="nl-NL" dirty="0" smtClean="0"/>
              <a:t>Minimaal </a:t>
            </a:r>
            <a:r>
              <a:rPr lang="nl-NL" dirty="0"/>
              <a:t>2 filmpjes per gedragssysteem per diersoort (max 30 seconden per </a:t>
            </a:r>
            <a:r>
              <a:rPr lang="nl-NL" dirty="0" smtClean="0"/>
              <a:t>filmpje)</a:t>
            </a:r>
          </a:p>
          <a:p>
            <a:pPr lvl="0"/>
            <a:r>
              <a:rPr lang="nl-NL" dirty="0" smtClean="0"/>
              <a:t>Foto’s </a:t>
            </a:r>
            <a:r>
              <a:rPr lang="nl-NL" dirty="0"/>
              <a:t>als aanvulling op de </a:t>
            </a:r>
            <a:r>
              <a:rPr lang="nl-NL" dirty="0" smtClean="0"/>
              <a:t>filmpjes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8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Lesindeling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Herhaling vorige les </a:t>
            </a:r>
          </a:p>
          <a:p>
            <a:r>
              <a:rPr lang="nl-NL" dirty="0" smtClean="0"/>
              <a:t>Uitleg theorie: </a:t>
            </a:r>
            <a:r>
              <a:rPr lang="nl-NL" dirty="0"/>
              <a:t>Gedragssystemen en Gedragselementen</a:t>
            </a:r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Presentatie-opdracht </a:t>
            </a:r>
          </a:p>
          <a:p>
            <a:r>
              <a:rPr lang="nl-NL" dirty="0" smtClean="0"/>
              <a:t> Afsluiten 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 Gedragingen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Gedrag is opgebouwd uit gedragselementen </a:t>
            </a:r>
          </a:p>
          <a:p>
            <a:pPr lvl="1"/>
            <a:r>
              <a:rPr lang="nl-NL" dirty="0"/>
              <a:t>Voorbeelden? </a:t>
            </a:r>
          </a:p>
          <a:p>
            <a:pPr lvl="2"/>
            <a:r>
              <a:rPr lang="nl-NL" dirty="0"/>
              <a:t>Kauwen</a:t>
            </a:r>
          </a:p>
          <a:p>
            <a:pPr lvl="2"/>
            <a:r>
              <a:rPr lang="nl-NL" dirty="0"/>
              <a:t>Liggen </a:t>
            </a:r>
          </a:p>
          <a:p>
            <a:r>
              <a:rPr lang="nl-NL" dirty="0" smtClean="0"/>
              <a:t>Vaststaande patronen die je kunt beschrijven </a:t>
            </a:r>
          </a:p>
          <a:p>
            <a:pPr lvl="1"/>
            <a:r>
              <a:rPr lang="nl-NL" dirty="0" smtClean="0"/>
              <a:t>Hoe? </a:t>
            </a:r>
          </a:p>
        </p:txBody>
      </p:sp>
    </p:spTree>
    <p:extLst>
      <p:ext uri="{BB962C8B-B14F-4D97-AF65-F5344CB8AC3E}">
        <p14:creationId xmlns:p14="http://schemas.microsoft.com/office/powerpoint/2010/main" val="17122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Gedragssystemen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Gedragselementen bij elkaar horen</a:t>
            </a:r>
          </a:p>
          <a:p>
            <a:r>
              <a:rPr lang="nl-NL" dirty="0" smtClean="0"/>
              <a:t> Gezamenlijk uitgevoerd worden </a:t>
            </a:r>
          </a:p>
          <a:p>
            <a:r>
              <a:rPr lang="nl-NL" dirty="0"/>
              <a:t> </a:t>
            </a:r>
            <a:r>
              <a:rPr lang="nl-NL" dirty="0" smtClean="0"/>
              <a:t>Benoem een gedragssysteem</a:t>
            </a:r>
          </a:p>
          <a:p>
            <a:pPr lvl="1"/>
            <a:r>
              <a:rPr lang="nl-NL" dirty="0" smtClean="0"/>
              <a:t>Eten: </a:t>
            </a:r>
          </a:p>
          <a:p>
            <a:pPr lvl="2"/>
            <a:r>
              <a:rPr lang="nl-NL" dirty="0" smtClean="0"/>
              <a:t>Zoeken </a:t>
            </a:r>
          </a:p>
          <a:p>
            <a:pPr lvl="2"/>
            <a:r>
              <a:rPr lang="nl-NL" dirty="0" smtClean="0"/>
              <a:t>Afhappen </a:t>
            </a:r>
          </a:p>
          <a:p>
            <a:pPr lvl="2"/>
            <a:r>
              <a:rPr lang="nl-NL" dirty="0" smtClean="0"/>
              <a:t>Kauwen </a:t>
            </a:r>
          </a:p>
          <a:p>
            <a:pPr lvl="2"/>
            <a:r>
              <a:rPr lang="nl-NL" dirty="0" smtClean="0"/>
              <a:t>Doorslikken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5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Gedragselementen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Stelling: gedragselementen horen altijd maar bij één gedragssysteem </a:t>
            </a:r>
          </a:p>
          <a:p>
            <a:pPr lvl="1"/>
            <a:r>
              <a:rPr lang="nl-NL" dirty="0" smtClean="0"/>
              <a:t>Kauwen </a:t>
            </a:r>
          </a:p>
          <a:p>
            <a:pPr lvl="1"/>
            <a:r>
              <a:rPr lang="nl-NL" dirty="0" smtClean="0"/>
              <a:t>Zingen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4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Gedragsketen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zijn gedragselementen horen bij elkaar en worden in altijd in dezelfde volgorde uitgevoerd. </a:t>
            </a:r>
          </a:p>
          <a:p>
            <a:r>
              <a:rPr lang="nl-NL" dirty="0" smtClean="0"/>
              <a:t> Gedragshandeling volgt de andere gedragshandeling op</a:t>
            </a:r>
          </a:p>
          <a:p>
            <a:r>
              <a:rPr lang="nl-NL" dirty="0" smtClean="0"/>
              <a:t>Voorbeeld: Parende stekelbaarsjes </a:t>
            </a:r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9238" t="19871" r="57965" b="31545"/>
          <a:stretch/>
        </p:blipFill>
        <p:spPr>
          <a:xfrm>
            <a:off x="5715000" y="4002040"/>
            <a:ext cx="3429000" cy="28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1.5 Gedragsonderzoek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Reden </a:t>
            </a:r>
          </a:p>
          <a:p>
            <a:r>
              <a:rPr lang="nl-NL" dirty="0"/>
              <a:t> </a:t>
            </a:r>
            <a:r>
              <a:rPr lang="nl-NL" dirty="0" smtClean="0"/>
              <a:t>Observaties</a:t>
            </a:r>
          </a:p>
          <a:p>
            <a:endParaRPr lang="nl-NL" dirty="0"/>
          </a:p>
          <a:p>
            <a:r>
              <a:rPr lang="nl-NL" dirty="0" smtClean="0"/>
              <a:t>Wat is observeren? </a:t>
            </a:r>
          </a:p>
          <a:p>
            <a:pPr lvl="1"/>
            <a:r>
              <a:rPr lang="nl-NL" dirty="0" smtClean="0"/>
              <a:t>Waarnemen</a:t>
            </a:r>
          </a:p>
          <a:p>
            <a:pPr lvl="1"/>
            <a:r>
              <a:rPr lang="nl-NL" dirty="0" smtClean="0"/>
              <a:t>Hulpmiddel: lijst van gedragingen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ethogram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Objectief 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Geen antropomorfisme inzetten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0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65" t="20857" r="27533" b="28709"/>
          <a:stretch/>
        </p:blipFill>
        <p:spPr>
          <a:xfrm>
            <a:off x="350519" y="472439"/>
            <a:ext cx="8562763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8170" t="34999" r="15563" b="27084"/>
          <a:stretch/>
        </p:blipFill>
        <p:spPr>
          <a:xfrm>
            <a:off x="255605" y="1356360"/>
            <a:ext cx="863279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v2015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eneWelle_v2015" id="{32262DFA-C85B-4B70-8416-EB8247F98055}" vid="{2D1EB2D9-A1FA-4186-9506-712A317FE5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9E1F0F0128A489808F65059D47C53" ma:contentTypeVersion="0" ma:contentTypeDescription="Een nieuw document maken." ma:contentTypeScope="" ma:versionID="39d62ed0e2d11174fb243d25a4aba1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a6fd063ed751774223c1dab52bc8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F6A33-B3BB-4ACB-8F0D-1A7D265AA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D300C-45EC-4B6F-B7AC-392F14C798C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GroeneWelle_v2015</Template>
  <TotalTime>1297</TotalTime>
  <Words>249</Words>
  <Application>Microsoft Office PowerPoint</Application>
  <PresentationFormat>Diavoorstelling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GroeneWelle_v2015</vt:lpstr>
      <vt:lpstr>Les 2 Gedrag</vt:lpstr>
      <vt:lpstr>Lesindeling </vt:lpstr>
      <vt:lpstr>1.4 Gedragingen </vt:lpstr>
      <vt:lpstr>Gedragssystemen</vt:lpstr>
      <vt:lpstr>Gedragselementen </vt:lpstr>
      <vt:lpstr>Gedragsketen </vt:lpstr>
      <vt:lpstr>1.5 Gedragsonderzoek</vt:lpstr>
      <vt:lpstr>PowerPoint-presentatie</vt:lpstr>
      <vt:lpstr>PowerPoint-presentatie</vt:lpstr>
      <vt:lpstr>2.2 Natuurlijk gedragingen </vt:lpstr>
      <vt:lpstr>Aanpassingen </vt:lpstr>
      <vt:lpstr>Uitleg presentatie-opdracht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Nikki Pots</cp:lastModifiedBy>
  <cp:revision>117</cp:revision>
  <dcterms:created xsi:type="dcterms:W3CDTF">2016-05-17T13:10:52Z</dcterms:created>
  <dcterms:modified xsi:type="dcterms:W3CDTF">2018-09-14T11:50:26Z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0x0101009899E1F0F0128A489808F65059D47C53</vt:lpwstr>
  </property>
  <property fmtid="{D5CDD505-2E9C-101B-9397-08002B2CF9AE}" pid="3" name="IsMyDocuments">
    <vt:bool>true</vt:bool>
  </property>
</Properties>
</file>